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1" r:id="rId4"/>
    <p:sldId id="259" r:id="rId5"/>
    <p:sldId id="260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ED4B8-1BB9-43E6-91E5-9B4ECB85A356}" type="datetimeFigureOut">
              <a:rPr lang="en-US"/>
              <a:t>12/6/2016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126BD2-B778-4259-9026-F891D156DCC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26BD2-B778-4259-9026-F891D156DCC4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591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26BD2-B778-4259-9026-F891D156DCC4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325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26BD2-B778-4259-9026-F891D156DCC4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3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26BD2-B778-4259-9026-F891D156DCC4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313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126BD2-B778-4259-9026-F891D156DCC4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3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imbad.u-strasbg.fr/simbad/sim-id?Ident=NGC1560&amp;NbIdent=1&amp;Radius=2&amp;Radius.unit=arcmin&amp;submit=submit+id#lab_basi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pace.com/15562-supermoon-photos-2012-full-moon.html" TargetMode="External"/><Relationship Id="rId5" Type="http://schemas.openxmlformats.org/officeDocument/2006/relationships/hyperlink" Target="http://blog.swanastro.org.uk/2014/12/m42-with-925-sct-and-m99-m101-ngc-1514.html" TargetMode="External"/><Relationship Id="rId4" Type="http://schemas.openxmlformats.org/officeDocument/2006/relationships/hyperlink" Target="https://dso-browser.com/deep-sky/2481/ngc-1560/galax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NGC 1560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91440" rIns="91440" bIns="91440" rtlCol="0" anchor="t">
            <a:normAutofit/>
          </a:bodyPr>
          <a:lstStyle/>
          <a:p>
            <a:r>
              <a:rPr lang="EN-US" err="1"/>
              <a:t>Tannor</a:t>
            </a:r>
            <a:r>
              <a:rPr lang="EN-US"/>
              <a:t> </a:t>
            </a:r>
            <a:r>
              <a:rPr lang="EN-US" err="1"/>
              <a:t>walters</a:t>
            </a:r>
          </a:p>
        </p:txBody>
      </p:sp>
    </p:spTree>
    <p:extLst>
      <p:ext uri="{BB962C8B-B14F-4D97-AF65-F5344CB8AC3E}">
        <p14:creationId xmlns:p14="http://schemas.microsoft.com/office/powerpoint/2010/main" val="128632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Traits </a:t>
            </a:r>
            <a:endParaRPr lang="EN-US">
              <a:solidFill>
                <a:srgbClr val="000000"/>
              </a:solidFill>
              <a:latin typeface="Gill Sans M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Spiral Galaxy 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11th magnitude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Seen at an angle</a:t>
            </a:r>
          </a:p>
          <a:p>
            <a:r>
              <a:rPr lang="EN-US">
                <a:solidFill>
                  <a:srgbClr val="000000"/>
                </a:solidFill>
                <a:latin typeface="Gill Sans MT"/>
              </a:rPr>
              <a:t>Located in the Camelopardalis constellation</a:t>
            </a:r>
            <a:endParaRPr lang="EN-US">
              <a:solidFill>
                <a:srgbClr val="EEEEEE"/>
              </a:solidFill>
              <a:latin typeface="Gill Sans MT"/>
            </a:endParaRPr>
          </a:p>
        </p:txBody>
      </p:sp>
    </p:spTree>
    <p:extLst>
      <p:ext uri="{BB962C8B-B14F-4D97-AF65-F5344CB8AC3E}">
        <p14:creationId xmlns:p14="http://schemas.microsoft.com/office/powerpoint/2010/main" val="3963438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000000"/>
                </a:solidFill>
                <a:latin typeface="Gill Sans MT"/>
              </a:rPr>
              <a:t>Struggles of a super moon</a:t>
            </a:r>
          </a:p>
        </p:txBody>
      </p:sp>
      <p:pic>
        <p:nvPicPr>
          <p:cNvPr id="4" name="Content Placeholder 3" descr="super moon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038975" y="1962150"/>
            <a:ext cx="4597874" cy="3449638"/>
          </a:xfrm>
        </p:spPr>
      </p:pic>
      <p:sp>
        <p:nvSpPr>
          <p:cNvPr id="5" name="TextBox 4"/>
          <p:cNvSpPr txBox="1"/>
          <p:nvPr/>
        </p:nvSpPr>
        <p:spPr>
          <a:xfrm>
            <a:off x="8172450" y="5486400"/>
            <a:ext cx="2743200" cy="369332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/>
              <a:t>Credit: Tim McCord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19250" y="2181225"/>
            <a:ext cx="4680323" cy="2308324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 sz="2400"/>
              <a:t>Images are saturated with light from the moon</a:t>
            </a:r>
            <a:endParaRPr lang="EN-US" sz="2400">
              <a:solidFill>
                <a:srgbClr val="000000"/>
              </a:solidFill>
              <a:latin typeface="Gill Sans MT"/>
            </a:endParaRPr>
          </a:p>
          <a:p>
            <a:pPr algn="ctr"/>
            <a:endParaRPr lang="EN-US" sz="2400"/>
          </a:p>
          <a:p>
            <a:pPr algn="ctr"/>
            <a:r>
              <a:rPr lang="EN-US" sz="2400"/>
              <a:t>Makes it difficult to find selected target and even worse for trying to get good images of target</a:t>
            </a:r>
          </a:p>
        </p:txBody>
      </p:sp>
    </p:spTree>
    <p:extLst>
      <p:ext uri="{BB962C8B-B14F-4D97-AF65-F5344CB8AC3E}">
        <p14:creationId xmlns:p14="http://schemas.microsoft.com/office/powerpoint/2010/main" val="3953854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NGC 1560 Blu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971550" y="2181225"/>
            <a:ext cx="3449638" cy="3449638"/>
          </a:xfrm>
        </p:spPr>
      </p:pic>
      <p:sp>
        <p:nvSpPr>
          <p:cNvPr id="5" name="TextBox 4"/>
          <p:cNvSpPr txBox="1"/>
          <p:nvPr/>
        </p:nvSpPr>
        <p:spPr>
          <a:xfrm>
            <a:off x="4724400" y="3192463"/>
            <a:ext cx="5246634" cy="400110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sz="2000"/>
              <a:t>Blue filter image after data reduction</a:t>
            </a:r>
          </a:p>
        </p:txBody>
      </p:sp>
    </p:spTree>
    <p:extLst>
      <p:ext uri="{BB962C8B-B14F-4D97-AF65-F5344CB8AC3E}">
        <p14:creationId xmlns:p14="http://schemas.microsoft.com/office/powerpoint/2010/main" val="3297596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NGC 1560 Red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038225" y="2143125"/>
            <a:ext cx="3449638" cy="3449638"/>
          </a:xfrm>
        </p:spPr>
      </p:pic>
      <p:sp>
        <p:nvSpPr>
          <p:cNvPr id="5" name="TextBox 4"/>
          <p:cNvSpPr txBox="1"/>
          <p:nvPr/>
        </p:nvSpPr>
        <p:spPr>
          <a:xfrm>
            <a:off x="4724400" y="3192463"/>
            <a:ext cx="5317153" cy="400110"/>
          </a:xfrm>
          <a:prstGeom prst="rect">
            <a:avLst/>
          </a:prstGeom>
        </p:spPr>
        <p:txBody>
          <a:bodyPr rtlCol="0"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Gill Sans MT"/>
              </a:rPr>
              <a:t>Red filter image after image reduction</a:t>
            </a:r>
          </a:p>
        </p:txBody>
      </p:sp>
    </p:spTree>
    <p:extLst>
      <p:ext uri="{BB962C8B-B14F-4D97-AF65-F5344CB8AC3E}">
        <p14:creationId xmlns:p14="http://schemas.microsoft.com/office/powerpoint/2010/main" val="28949005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Works cited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3"/>
              </a:rPr>
              <a:t>http://simbad.u-strasbg.fr/simbad/sim-id?Ident=NGC1560&amp;NbIdent=1&amp;Radius=2&amp;Radius.unit=arcmin&amp;submit=submit+id#lab_basic</a:t>
            </a:r>
            <a:r>
              <a:rPr lang="EN-US"/>
              <a:t> </a:t>
            </a:r>
          </a:p>
          <a:p>
            <a:r>
              <a:rPr lang="EN-US">
                <a:hlinkClick r:id="rId4"/>
              </a:rPr>
              <a:t>https://dso-browser.com/deep-sky/2481/ngc-1560/galaxy</a:t>
            </a:r>
            <a:r>
              <a:rPr lang="EN-US"/>
              <a:t> </a:t>
            </a:r>
          </a:p>
          <a:p>
            <a:r>
              <a:rPr lang="EN-US">
                <a:hlinkClick r:id="rId5"/>
              </a:rPr>
              <a:t>http://blog.swanastro.org.uk/2014/12/m42-with-925-sct-and-m99-m101-ngc-1514.html</a:t>
            </a:r>
            <a:r>
              <a:rPr lang="EN-US"/>
              <a:t> </a:t>
            </a:r>
          </a:p>
          <a:p>
            <a:r>
              <a:rPr lang="EN-US">
                <a:hlinkClick r:id="rId6"/>
              </a:rPr>
              <a:t>http://www.space.com/15562-supermoon-photos-2012-full-moon.html </a:t>
            </a:r>
          </a:p>
        </p:txBody>
      </p:sp>
    </p:spTree>
    <p:extLst>
      <p:ext uri="{BB962C8B-B14F-4D97-AF65-F5344CB8AC3E}">
        <p14:creationId xmlns:p14="http://schemas.microsoft.com/office/powerpoint/2010/main" val="371062170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5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Gallery</vt:lpstr>
      <vt:lpstr>NGC 1560</vt:lpstr>
      <vt:lpstr>Traits </vt:lpstr>
      <vt:lpstr>Struggles of a super moon</vt:lpstr>
      <vt:lpstr>PowerPoint Presentation</vt:lpstr>
      <vt:lpstr>PowerPoint Presentation</vt:lpstr>
      <vt:lpstr>Works cited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NGC 1560</dc:title>
  <cp:revision>1</cp:revision>
  <dcterms:modified xsi:type="dcterms:W3CDTF">2016-12-06T20:05:57Z</dcterms:modified>
</cp:coreProperties>
</file>